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66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3C3BD-EABC-441C-94E6-DD020D24D2F3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8576-87BD-4EDF-8078-8CDEB3F84E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3C3BD-EABC-441C-94E6-DD020D24D2F3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8576-87BD-4EDF-8078-8CDEB3F84E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3C3BD-EABC-441C-94E6-DD020D24D2F3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8576-87BD-4EDF-8078-8CDEB3F84E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3C3BD-EABC-441C-94E6-DD020D24D2F3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8576-87BD-4EDF-8078-8CDEB3F84E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3C3BD-EABC-441C-94E6-DD020D24D2F3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8576-87BD-4EDF-8078-8CDEB3F84E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3C3BD-EABC-441C-94E6-DD020D24D2F3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8576-87BD-4EDF-8078-8CDEB3F84E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3C3BD-EABC-441C-94E6-DD020D24D2F3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8576-87BD-4EDF-8078-8CDEB3F84E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3C3BD-EABC-441C-94E6-DD020D24D2F3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8576-87BD-4EDF-8078-8CDEB3F84E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3C3BD-EABC-441C-94E6-DD020D24D2F3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8576-87BD-4EDF-8078-8CDEB3F84E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3C3BD-EABC-441C-94E6-DD020D24D2F3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8576-87BD-4EDF-8078-8CDEB3F84E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3C3BD-EABC-441C-94E6-DD020D24D2F3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8576-87BD-4EDF-8078-8CDEB3F84E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B3C3BD-EABC-441C-94E6-DD020D24D2F3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B8576-87BD-4EDF-8078-8CDEB3F84ED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Image result for seatt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09801"/>
            <a:ext cx="9151138" cy="46482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3429000" cy="6556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Next Meeting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3962400" cy="2438400"/>
          </a:xfrm>
        </p:spPr>
        <p:txBody>
          <a:bodyPr>
            <a:normAutofit/>
          </a:bodyPr>
          <a:lstStyle/>
          <a:p>
            <a:r>
              <a:rPr lang="en-US" dirty="0" smtClean="0"/>
              <a:t>1-3 November, 2017</a:t>
            </a:r>
          </a:p>
          <a:p>
            <a:r>
              <a:rPr lang="en-US" dirty="0" smtClean="0"/>
              <a:t>Embassy Suites, Tukwila (Seattle) WA</a:t>
            </a:r>
            <a:endParaRPr lang="en-US" dirty="0"/>
          </a:p>
        </p:txBody>
      </p:sp>
      <p:sp>
        <p:nvSpPr>
          <p:cNvPr id="1026" name="AutoShape 2" descr="Image result for seattle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8" name="AutoShape 4" descr="Image result for seattle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Image result for seattle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AutoShape 12" descr="Image result for seattle museum of flight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8" name="Picture 14" descr="Image result for seattle museum of fligh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90939" y="0"/>
            <a:ext cx="5253062" cy="34956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Next Meeting</vt:lpstr>
    </vt:vector>
  </TitlesOfParts>
  <Company>The Boeing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Next Meeting</dc:title>
  <dc:creator>bpl0445</dc:creator>
  <cp:lastModifiedBy>bpl0445</cp:lastModifiedBy>
  <cp:revision>1</cp:revision>
  <dcterms:created xsi:type="dcterms:W3CDTF">2017-04-07T16:43:54Z</dcterms:created>
  <dcterms:modified xsi:type="dcterms:W3CDTF">2017-04-07T16:44:41Z</dcterms:modified>
</cp:coreProperties>
</file>